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1" r:id="rId5"/>
    <p:sldId id="262" r:id="rId6"/>
    <p:sldId id="263" r:id="rId7"/>
    <p:sldId id="264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PPT文件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11980" y="3565525"/>
            <a:ext cx="418719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solidFill>
                  <a:schemeClr val="bg2"/>
                </a:solidFill>
              </a:rPr>
              <a:t>THE NAME OF THE MEETING</a:t>
            </a:r>
            <a:endParaRPr lang="zh-CN" altLang="en-US" sz="2000" b="1">
              <a:solidFill>
                <a:schemeClr val="bg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1260" y="593471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2"/>
                </a:solidFill>
              </a:rPr>
              <a:t>2 0 2 3 </a:t>
            </a:r>
            <a:r>
              <a:rPr lang="zh-CN" altLang="en-US">
                <a:solidFill>
                  <a:schemeClr val="bg2"/>
                </a:solidFill>
              </a:rPr>
              <a:t>年</a:t>
            </a:r>
            <a:r>
              <a:rPr lang="en-US" altLang="zh-CN">
                <a:solidFill>
                  <a:schemeClr val="bg2"/>
                </a:solidFill>
              </a:rPr>
              <a:t> 0 6</a:t>
            </a:r>
            <a:r>
              <a:rPr lang="zh-CN" altLang="en-US">
                <a:solidFill>
                  <a:schemeClr val="bg2"/>
                </a:solidFill>
              </a:rPr>
              <a:t>月</a:t>
            </a:r>
            <a:r>
              <a:rPr lang="en-US" altLang="zh-CN">
                <a:solidFill>
                  <a:schemeClr val="bg2"/>
                </a:solidFill>
              </a:rPr>
              <a:t> 0 6 </a:t>
            </a:r>
            <a:r>
              <a:rPr lang="zh-CN" altLang="en-US">
                <a:solidFill>
                  <a:schemeClr val="bg2"/>
                </a:solidFill>
              </a:rPr>
              <a:t>日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31715" y="44303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2"/>
                </a:solidFill>
              </a:rPr>
              <a:t>姓名</a:t>
            </a:r>
            <a:r>
              <a:rPr lang="en-US" altLang="zh-CN">
                <a:solidFill>
                  <a:schemeClr val="bg2"/>
                </a:solidFill>
              </a:rPr>
              <a:t>         </a:t>
            </a:r>
            <a:r>
              <a:rPr lang="zh-CN" altLang="en-US">
                <a:solidFill>
                  <a:schemeClr val="bg2"/>
                </a:solidFill>
              </a:rPr>
              <a:t>部门</a:t>
            </a:r>
            <a:r>
              <a:rPr lang="en-US" altLang="zh-CN">
                <a:solidFill>
                  <a:schemeClr val="bg2"/>
                </a:solidFill>
              </a:rPr>
              <a:t>     </a:t>
            </a:r>
            <a:r>
              <a:rPr lang="zh-CN" altLang="en-US">
                <a:solidFill>
                  <a:schemeClr val="bg2"/>
                </a:solidFill>
              </a:rPr>
              <a:t>职务信息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0045" y="2609215"/>
            <a:ext cx="4187190" cy="1122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 b="1">
                <a:solidFill>
                  <a:schemeClr val="bg2"/>
                </a:solidFill>
              </a:rPr>
              <a:t>会</a:t>
            </a:r>
            <a:r>
              <a:rPr lang="en-US" altLang="zh-CN" sz="5400" b="1">
                <a:solidFill>
                  <a:schemeClr val="bg2"/>
                </a:solidFill>
              </a:rPr>
              <a:t>  </a:t>
            </a:r>
            <a:r>
              <a:rPr lang="zh-CN" altLang="en-US" sz="5400" b="1">
                <a:solidFill>
                  <a:schemeClr val="bg2"/>
                </a:solidFill>
              </a:rPr>
              <a:t>议</a:t>
            </a:r>
            <a:r>
              <a:rPr lang="en-US" altLang="zh-CN" sz="5400" b="1">
                <a:solidFill>
                  <a:schemeClr val="bg2"/>
                </a:solidFill>
              </a:rPr>
              <a:t>  </a:t>
            </a:r>
            <a:r>
              <a:rPr lang="zh-CN" altLang="en-US" sz="5400" b="1">
                <a:solidFill>
                  <a:schemeClr val="bg2"/>
                </a:solidFill>
              </a:rPr>
              <a:t>名</a:t>
            </a:r>
            <a:r>
              <a:rPr lang="en-US" altLang="zh-CN" sz="5400" b="1">
                <a:solidFill>
                  <a:schemeClr val="bg2"/>
                </a:solidFill>
              </a:rPr>
              <a:t>  </a:t>
            </a:r>
            <a:r>
              <a:rPr lang="zh-CN" altLang="en-US" sz="5400" b="1">
                <a:solidFill>
                  <a:schemeClr val="bg2"/>
                </a:solidFill>
              </a:rPr>
              <a:t>称</a:t>
            </a:r>
            <a:endParaRPr lang="zh-CN" altLang="en-US" sz="5400" b="1">
              <a:solidFill>
                <a:schemeClr val="bg2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77935" y="471805"/>
            <a:ext cx="2202815" cy="441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rgbClr val="0070C0"/>
                </a:solidFill>
              </a:rPr>
              <a:t>会</a:t>
            </a:r>
            <a:r>
              <a:rPr lang="en-US" altLang="zh-CN" sz="2400" b="1">
                <a:solidFill>
                  <a:srgbClr val="0070C0"/>
                </a:solidFill>
              </a:rPr>
              <a:t>  </a:t>
            </a:r>
            <a:r>
              <a:rPr lang="zh-CN" altLang="en-US" sz="2400" b="1">
                <a:solidFill>
                  <a:srgbClr val="0070C0"/>
                </a:solidFill>
              </a:rPr>
              <a:t>议</a:t>
            </a:r>
            <a:r>
              <a:rPr lang="en-US" altLang="zh-CN" sz="2400" b="1">
                <a:solidFill>
                  <a:srgbClr val="0070C0"/>
                </a:solidFill>
              </a:rPr>
              <a:t>  </a:t>
            </a:r>
            <a:r>
              <a:rPr lang="zh-CN" altLang="en-US" sz="2400" b="1">
                <a:solidFill>
                  <a:srgbClr val="0070C0"/>
                </a:solidFill>
              </a:rPr>
              <a:t>名</a:t>
            </a:r>
            <a:r>
              <a:rPr lang="en-US" altLang="zh-CN" sz="2400" b="1">
                <a:solidFill>
                  <a:srgbClr val="0070C0"/>
                </a:solidFill>
              </a:rPr>
              <a:t>  </a:t>
            </a:r>
            <a:r>
              <a:rPr lang="zh-CN" altLang="en-US" sz="2400" b="1">
                <a:solidFill>
                  <a:srgbClr val="0070C0"/>
                </a:solidFill>
              </a:rPr>
              <a:t>称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PT文件-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COMMONDATA" val="eyJoZGlkIjoiNmJjMjY1NDY5OWNmZGJmNzgyMDA4MjVhZTExZTRhYW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WPS 演示</Application>
  <PresentationFormat>宽屏</PresentationFormat>
  <Paragraphs>10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178</cp:revision>
  <dcterms:created xsi:type="dcterms:W3CDTF">2019-06-19T02:08:00Z</dcterms:created>
  <dcterms:modified xsi:type="dcterms:W3CDTF">2023-03-13T11:53:08Z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2052-11.1.0.13020</vt:lpwstr>
  </property>
  <property fmtid="{D5CDD505-2E9C-101B-9397-08002B2CF9AE}" pid="3" name="ICV">
    <vt:lpwstr>319B90B116BF4B8EA52BC4E1DD08A301</vt:lpwstr>
  </property>
</Properties>
</file>