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1" r:id="rId3"/>
    <p:sldId id="256" r:id="rId4"/>
    <p:sldId id="257" r:id="rId5"/>
    <p:sldId id="258" r:id="rId6"/>
    <p:sldId id="262" r:id="rId7"/>
    <p:sldId id="263" r:id="rId8"/>
    <p:sldId id="264" r:id="rId9"/>
    <p:sldId id="265" r:id="rId10"/>
    <p:sldId id="259" r:id="rId11"/>
    <p:sldId id="260" r:id="rId12"/>
  </p:sldIdLst>
  <p:sldSz cx="9144000" cy="6858000" type="screen4x3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9D9D9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59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73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899100" y="3560400"/>
            <a:ext cx="73494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774000"/>
            <a:ext cx="82296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2484000"/>
            <a:ext cx="73494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3560400"/>
            <a:ext cx="73494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490400"/>
            <a:ext cx="82269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4615200"/>
            <a:ext cx="58266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501200"/>
            <a:ext cx="38826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501200"/>
            <a:ext cx="38826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421729"/>
            <a:ext cx="40068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248" y="1555115"/>
            <a:ext cx="3924776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555200"/>
            <a:ext cx="39204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914400"/>
            <a:ext cx="68769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5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6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7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未标题-26_画板 1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175"/>
            <a:ext cx="9144000" cy="685482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028950" y="2771775"/>
            <a:ext cx="3218815" cy="8724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000" b="1">
                <a:solidFill>
                  <a:schemeClr val="bg2"/>
                </a:solidFill>
              </a:rPr>
              <a:t>会</a:t>
            </a:r>
            <a:r>
              <a:rPr lang="en-US" altLang="zh-CN" sz="4000" b="1">
                <a:solidFill>
                  <a:schemeClr val="bg2"/>
                </a:solidFill>
              </a:rPr>
              <a:t>  </a:t>
            </a:r>
            <a:r>
              <a:rPr lang="zh-CN" altLang="en-US" sz="4000" b="1">
                <a:solidFill>
                  <a:schemeClr val="bg2"/>
                </a:solidFill>
              </a:rPr>
              <a:t>议</a:t>
            </a:r>
            <a:r>
              <a:rPr lang="en-US" altLang="zh-CN" sz="4000" b="1">
                <a:solidFill>
                  <a:schemeClr val="bg2"/>
                </a:solidFill>
              </a:rPr>
              <a:t>  </a:t>
            </a:r>
            <a:r>
              <a:rPr lang="zh-CN" altLang="en-US" sz="4000" b="1">
                <a:solidFill>
                  <a:schemeClr val="bg2"/>
                </a:solidFill>
              </a:rPr>
              <a:t>名</a:t>
            </a:r>
            <a:r>
              <a:rPr lang="en-US" altLang="zh-CN" sz="4000" b="1">
                <a:solidFill>
                  <a:schemeClr val="bg2"/>
                </a:solidFill>
              </a:rPr>
              <a:t>  </a:t>
            </a:r>
            <a:r>
              <a:rPr lang="zh-CN" altLang="en-US" sz="4000" b="1">
                <a:solidFill>
                  <a:schemeClr val="bg2"/>
                </a:solidFill>
              </a:rPr>
              <a:t>称</a:t>
            </a:r>
            <a:endParaRPr lang="zh-CN" altLang="en-US" sz="4000" b="1">
              <a:solidFill>
                <a:schemeClr val="bg2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14115" y="623760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>
                <a:solidFill>
                  <a:schemeClr val="bg2"/>
                </a:solidFill>
              </a:rPr>
              <a:t>2023</a:t>
            </a:r>
            <a:r>
              <a:rPr lang="zh-CN" altLang="en-US">
                <a:solidFill>
                  <a:schemeClr val="bg2"/>
                </a:solidFill>
              </a:rPr>
              <a:t>年</a:t>
            </a:r>
            <a:r>
              <a:rPr lang="en-US" altLang="zh-CN">
                <a:solidFill>
                  <a:schemeClr val="bg2"/>
                </a:solidFill>
              </a:rPr>
              <a:t>06</a:t>
            </a:r>
            <a:r>
              <a:rPr lang="zh-CN" altLang="en-US">
                <a:solidFill>
                  <a:schemeClr val="bg2"/>
                </a:solidFill>
              </a:rPr>
              <a:t>月</a:t>
            </a:r>
            <a:r>
              <a:rPr lang="en-US" altLang="zh-CN">
                <a:solidFill>
                  <a:schemeClr val="bg2"/>
                </a:solidFill>
              </a:rPr>
              <a:t>06</a:t>
            </a:r>
            <a:r>
              <a:rPr lang="zh-CN" altLang="en-US">
                <a:solidFill>
                  <a:schemeClr val="bg2"/>
                </a:solidFill>
              </a:rPr>
              <a:t>日</a:t>
            </a:r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99765" y="586930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2"/>
                </a:solidFill>
              </a:rPr>
              <a:t>姓名</a:t>
            </a:r>
            <a:r>
              <a:rPr lang="en-US" altLang="zh-CN">
                <a:solidFill>
                  <a:schemeClr val="bg2"/>
                </a:solidFill>
              </a:rPr>
              <a:t>         </a:t>
            </a:r>
            <a:r>
              <a:rPr lang="zh-CN" altLang="en-US">
                <a:solidFill>
                  <a:schemeClr val="bg2"/>
                </a:solidFill>
              </a:rPr>
              <a:t>部门</a:t>
            </a:r>
            <a:r>
              <a:rPr lang="en-US" altLang="zh-CN">
                <a:solidFill>
                  <a:schemeClr val="bg2"/>
                </a:solidFill>
              </a:rPr>
              <a:t>     </a:t>
            </a:r>
            <a:r>
              <a:rPr lang="zh-CN" altLang="en-US">
                <a:solidFill>
                  <a:schemeClr val="bg2"/>
                </a:solidFill>
              </a:rPr>
              <a:t>职务信息</a:t>
            </a:r>
            <a:endParaRPr lang="zh-CN" altLang="en-US">
              <a:solidFill>
                <a:schemeClr val="bg2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未标题-26_画板 1 副本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26_画板 1 副本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" y="1270"/>
            <a:ext cx="9140825" cy="68548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26_画板 1 副本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" y="1270"/>
            <a:ext cx="9140825" cy="68548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26_画板 1 副本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" y="1270"/>
            <a:ext cx="9140825" cy="68548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26_画板 1 副本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" y="1270"/>
            <a:ext cx="9140825" cy="68548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26_画板 1 副本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" y="1270"/>
            <a:ext cx="9140825" cy="68548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26_画板 1 副本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" y="1270"/>
            <a:ext cx="9140825" cy="68548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26_画板 1 副本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" y="1270"/>
            <a:ext cx="9140825" cy="68548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26_画板 1 副本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" y="1270"/>
            <a:ext cx="9140825" cy="68548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p="http://schemas.openxmlformats.org/presentationml/2006/main">
  <p:tag name="COMMONDATA" val="eyJoZGlkIjoiNmJjMjY1NDY5OWNmZGJmNzgyMDA4MjVhZTExZTRhYWQifQ=="/>
  <p:tag name="KSO_WPP_MARK_KEY" val="a1202b18-c820-4263-a74e-711d06b944f0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</Words>
  <Application>WPS 演示</Application>
  <PresentationFormat>宽屏</PresentationFormat>
  <Paragraphs>6</Paragraphs>
  <Slides>10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179</cp:revision>
  <dcterms:created xsi:type="dcterms:W3CDTF">2019-06-19T02:08:00Z</dcterms:created>
  <dcterms:modified xsi:type="dcterms:W3CDTF">2023-03-13T10:08:57Z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2052-11.1.0.13020</vt:lpwstr>
  </property>
  <property fmtid="{D5CDD505-2E9C-101B-9397-08002B2CF9AE}" pid="3" name="ICV">
    <vt:lpwstr>A680664C1B5C472699871840C0C19DBF</vt:lpwstr>
  </property>
</Properties>
</file>