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56" r:id="rId4"/>
    <p:sldId id="257" r:id="rId5"/>
    <p:sldId id="258" r:id="rId6"/>
    <p:sldId id="262" r:id="rId7"/>
    <p:sldId id="263" r:id="rId8"/>
    <p:sldId id="264" r:id="rId9"/>
    <p:sldId id="265" r:id="rId10"/>
    <p:sldId id="259" r:id="rId11"/>
    <p:sldId id="260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28950" y="2926715"/>
            <a:ext cx="3218815" cy="872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solidFill>
                  <a:schemeClr val="bg2"/>
                </a:solidFill>
              </a:rPr>
              <a:t>会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议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名</a:t>
            </a:r>
            <a:r>
              <a:rPr lang="en-US" altLang="zh-CN" sz="4000" b="1">
                <a:solidFill>
                  <a:schemeClr val="bg2"/>
                </a:solidFill>
              </a:rPr>
              <a:t>  </a:t>
            </a:r>
            <a:r>
              <a:rPr lang="zh-CN" altLang="en-US" sz="4000" b="1">
                <a:solidFill>
                  <a:schemeClr val="bg2"/>
                </a:solidFill>
              </a:rPr>
              <a:t>称</a:t>
            </a:r>
            <a:endParaRPr lang="zh-CN" altLang="en-US" sz="4000" b="1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9010" y="54552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2"/>
                </a:solidFill>
              </a:rPr>
              <a:t>2 0 2 3 </a:t>
            </a:r>
            <a:r>
              <a:rPr lang="zh-CN" altLang="en-US">
                <a:solidFill>
                  <a:schemeClr val="bg2"/>
                </a:solidFill>
              </a:rPr>
              <a:t>年</a:t>
            </a:r>
            <a:r>
              <a:rPr lang="en-US" altLang="zh-CN">
                <a:solidFill>
                  <a:schemeClr val="bg2"/>
                </a:solidFill>
              </a:rPr>
              <a:t> 0 6</a:t>
            </a:r>
            <a:r>
              <a:rPr lang="zh-CN" altLang="en-US">
                <a:solidFill>
                  <a:schemeClr val="bg2"/>
                </a:solidFill>
              </a:rPr>
              <a:t>月</a:t>
            </a:r>
            <a:r>
              <a:rPr lang="en-US" altLang="zh-CN">
                <a:solidFill>
                  <a:schemeClr val="bg2"/>
                </a:solidFill>
              </a:rPr>
              <a:t> 0 6 </a:t>
            </a:r>
            <a:r>
              <a:rPr lang="zh-CN" altLang="en-US">
                <a:solidFill>
                  <a:schemeClr val="bg2"/>
                </a:solidFill>
              </a:rPr>
              <a:t>日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6745" y="47948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2"/>
                </a:solidFill>
              </a:rPr>
              <a:t>姓名</a:t>
            </a:r>
            <a:r>
              <a:rPr lang="en-US" altLang="zh-CN">
                <a:solidFill>
                  <a:schemeClr val="bg2"/>
                </a:solidFill>
              </a:rPr>
              <a:t>         </a:t>
            </a:r>
            <a:r>
              <a:rPr lang="zh-CN" altLang="en-US">
                <a:solidFill>
                  <a:schemeClr val="bg2"/>
                </a:solidFill>
              </a:rPr>
              <a:t>部门</a:t>
            </a:r>
            <a:r>
              <a:rPr lang="en-US" altLang="zh-CN">
                <a:solidFill>
                  <a:schemeClr val="bg2"/>
                </a:solidFill>
              </a:rPr>
              <a:t>     </a:t>
            </a:r>
            <a:r>
              <a:rPr lang="zh-CN" altLang="en-US">
                <a:solidFill>
                  <a:schemeClr val="bg2"/>
                </a:solidFill>
              </a:rPr>
              <a:t>职务信息</a:t>
            </a:r>
            <a:endParaRPr lang="zh-CN" altLang="en-US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26_画板 1 副本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6_画板 1 副本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1270"/>
            <a:ext cx="9140825" cy="685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COMMONDATA" val="eyJoZGlkIjoiNmJjMjY1NDY5OWNmZGJmNzgyMDA4MjVhZTExZTRhYWQifQ=="/>
  <p:tag name="KSO_WPP_MARK_KEY" val="4cbcaa9d-d4dd-47e8-afff-4e8d25c9db6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180</cp:revision>
  <dcterms:created xsi:type="dcterms:W3CDTF">2019-06-19T02:08:00Z</dcterms:created>
  <dcterms:modified xsi:type="dcterms:W3CDTF">2023-03-13T11:56:11Z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2052-11.1.0.13020</vt:lpwstr>
  </property>
  <property fmtid="{D5CDD505-2E9C-101B-9397-08002B2CF9AE}" pid="3" name="ICV">
    <vt:lpwstr>72BE53AE76F94B18BAB10D55D63E79BC</vt:lpwstr>
  </property>
</Properties>
</file>